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Old Standard TT"/>
      <p:regular r:id="rId19"/>
      <p:bold r:id="rId20"/>
      <p: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OldStandardT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ldStandardTT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399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Relationship Id="rId4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Will Code For Food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Brian, Gavin, Kayla, Mallika, Mason, and Shelli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52414" l="0" r="0" t="0"/>
          <a:stretch/>
        </p:blipFill>
        <p:spPr>
          <a:xfrm>
            <a:off x="137150" y="1058225"/>
            <a:ext cx="5205800" cy="335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 b="0" l="38111" r="0" t="47583"/>
          <a:stretch/>
        </p:blipFill>
        <p:spPr>
          <a:xfrm>
            <a:off x="5565925" y="1058225"/>
            <a:ext cx="3181149" cy="364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Architecture Diagrams 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Common Class Diagram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64" y="1258100"/>
            <a:ext cx="8390276" cy="350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Vertical Prototype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/>
              <a:t>Demo!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065" y="0"/>
            <a:ext cx="289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Deployment Diagram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3429000" y="633625"/>
            <a:ext cx="7156200" cy="8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362" y="1058225"/>
            <a:ext cx="5617267" cy="42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Horizontal Prototype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Option Menu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464" y="0"/>
            <a:ext cx="28410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 Time Use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361" y="1123449"/>
            <a:ext cx="5425276" cy="40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 Involved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253" y="0"/>
            <a:ext cx="35697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Events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12" y="1203348"/>
            <a:ext cx="7889174" cy="37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Ride Sharing 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562" y="0"/>
            <a:ext cx="47922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Summer Mission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49" y="1284137"/>
            <a:ext cx="7640699" cy="25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